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3" r:id="rId2"/>
    <p:sldId id="264" r:id="rId3"/>
    <p:sldId id="265" r:id="rId4"/>
    <p:sldId id="266" r:id="rId5"/>
    <p:sldId id="267" r:id="rId6"/>
    <p:sldId id="268" r:id="rId7"/>
    <p:sldId id="270" r:id="rId8"/>
    <p:sldId id="271" r:id="rId9"/>
    <p:sldId id="272" r:id="rId10"/>
    <p:sldId id="273" r:id="rId11"/>
    <p:sldId id="274" r:id="rId12"/>
    <p:sldId id="275" r:id="rId13"/>
    <p:sldId id="276" r:id="rId14"/>
    <p:sldId id="277" r:id="rId15"/>
    <p:sldId id="278" r:id="rId16"/>
    <p:sldId id="279" r:id="rId17"/>
    <p:sldId id="280" r:id="rId18"/>
    <p:sldId id="281" r:id="rId19"/>
    <p:sldId id="282" r:id="rId20"/>
    <p:sldId id="283" r:id="rId21"/>
    <p:sldId id="284" r:id="rId22"/>
    <p:sldId id="285" r:id="rId23"/>
    <p:sldId id="286" r:id="rId24"/>
    <p:sldId id="287" r:id="rId25"/>
    <p:sldId id="288" r:id="rId26"/>
    <p:sldId id="289" r:id="rId27"/>
    <p:sldId id="290" r:id="rId28"/>
    <p:sldId id="291" r:id="rId29"/>
    <p:sldId id="293" r:id="rId30"/>
    <p:sldId id="294" r:id="rId31"/>
    <p:sldId id="292" r:id="rId32"/>
    <p:sldId id="295" r:id="rId3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06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45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B91D75-3DC1-4857-A489-067B0428DE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A3773B0-72CF-4FE8-9DB4-3BEF23055A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759F744-766D-48F9-8F25-CE9B99A2ED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0B91EF-48AA-40DB-BCDE-DB40901D74AC}" type="datetimeFigureOut">
              <a:rPr lang="ko-KR" altLang="en-US" smtClean="0"/>
              <a:t>2020-04-03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DEDBBF5-18CB-4154-B4C8-D1BD19708B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8CEEF5B-F1F4-4961-9453-8F1E9FD09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6521E-F859-4171-8786-37566BEA32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84462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3B3966-881B-46BF-8230-833F02FFA6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0702BD8-C95A-42D8-BCCE-F3BFE5CFE0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62EEE46-1657-446F-A1ED-56FED9882B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0B91EF-48AA-40DB-BCDE-DB40901D74AC}" type="datetimeFigureOut">
              <a:rPr lang="ko-KR" altLang="en-US" smtClean="0"/>
              <a:t>2020-04-03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14B5D98-834C-4127-A9FE-C15B63CA78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02B7CEE-3F15-4F7E-A9F5-3A62961CE8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6521E-F859-4171-8786-37566BEA32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73970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292083B-C72B-4769-8C62-2A22CAA8C5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57F7E92-AD7A-4B57-B1FF-59A3508DCA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DC8AFCD-BCC6-4B12-B905-03274C6C6F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0B91EF-48AA-40DB-BCDE-DB40901D74AC}" type="datetimeFigureOut">
              <a:rPr lang="ko-KR" altLang="en-US" smtClean="0"/>
              <a:t>2020-04-03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F405DAD-1D6E-4C9D-9E26-4146FDF341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2B96E07-93C7-41A8-855C-30942BC38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6521E-F859-4171-8786-37566BEA32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14335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617B36-FCB3-4535-AACE-E41D98BDF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1188BCB-C0B3-4ED6-A2F0-A8A33B4771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CDA5A8-9416-43B8-B2EA-587DB8E3D8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0B91EF-48AA-40DB-BCDE-DB40901D74AC}" type="datetimeFigureOut">
              <a:rPr lang="ko-KR" altLang="en-US" smtClean="0"/>
              <a:t>2020-04-03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FCF6DBD-FE7A-4537-BB6B-1817179795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507643A-9A03-4CD0-9A84-B7BF69D9A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6521E-F859-4171-8786-37566BEA32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95873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D872FA-4576-4F91-AF81-EA0ED286EF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CBEBE3A-2388-4AF6-A62E-D8E96BABE5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0B519F2-FADA-457F-B099-6AEB080ABC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0B91EF-48AA-40DB-BCDE-DB40901D74AC}" type="datetimeFigureOut">
              <a:rPr lang="ko-KR" altLang="en-US" smtClean="0"/>
              <a:t>2020-04-03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688BF4D-043D-41E2-BECA-E5372E25CD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AF8DDAB-7A6E-4731-B511-4006195B3C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6521E-F859-4171-8786-37566BEA32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17365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653262-8D8C-4615-84DF-40190C765A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4D2193A-4C98-4D79-9A4A-6ECC67280E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10731A5-F6FC-46DC-B29A-844A77E8F1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A2F06D3-0FC4-408D-9A48-324EA89ED9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0B91EF-48AA-40DB-BCDE-DB40901D74AC}" type="datetimeFigureOut">
              <a:rPr lang="ko-KR" altLang="en-US" smtClean="0"/>
              <a:t>2020-04-03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61820AB-71FC-4C55-BE36-1375C7E156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8CD24F7-6786-4CA7-BEC7-5C545E80F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6521E-F859-4171-8786-37566BEA32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01311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7653BB-3C8E-4E70-886C-6096B1716C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1DD1CE7-71ED-4CE2-9611-4EB11C7D39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A1DDBC5-DA14-467A-8A01-05BAB1C231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3E6B0BA-1F93-4F69-9FC1-3F9B094FFBD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353DDDE-3F23-4022-B333-73D005A92B3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1F46652-D6C7-4447-BB3A-70271D4D13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0B91EF-48AA-40DB-BCDE-DB40901D74AC}" type="datetimeFigureOut">
              <a:rPr lang="ko-KR" altLang="en-US" smtClean="0"/>
              <a:t>2020-04-03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BA58AE7-9E6D-488C-AFEA-74F691420E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BA58BBF-573A-4F53-BCD9-AA1834335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6521E-F859-4171-8786-37566BEA32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69975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836D9A-EE2E-4FDB-A34B-A76E4352F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C2F3551-A836-477B-885A-497771069C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0B91EF-48AA-40DB-BCDE-DB40901D74AC}" type="datetimeFigureOut">
              <a:rPr lang="ko-KR" altLang="en-US" smtClean="0"/>
              <a:t>2020-04-03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57A15F7-3659-4851-BBAE-8DE955EB06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1FA0665-69C0-4E42-8E97-ECCF3FDED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6521E-F859-4171-8786-37566BEA32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42872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C677997-E9A8-4091-BF87-1C09F720A6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0B91EF-48AA-40DB-BCDE-DB40901D74AC}" type="datetimeFigureOut">
              <a:rPr lang="ko-KR" altLang="en-US" smtClean="0"/>
              <a:t>2020-04-03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068F65B-A459-4363-8890-83341C2A7D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CC47A94-90B3-4745-B21C-2297D6B2B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6521E-F859-4171-8786-37566BEA32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37524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4B023F-244B-48BF-8F71-2953394815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7D7EF3-7D81-4244-A4D0-383ECF2575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3B60E86-25E1-49C0-B09E-01B100F83C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FC77860-6FF6-4EF5-AD2A-6B7089B7C1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0B91EF-48AA-40DB-BCDE-DB40901D74AC}" type="datetimeFigureOut">
              <a:rPr lang="ko-KR" altLang="en-US" smtClean="0"/>
              <a:t>2020-04-03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0857FA5-A26B-4355-B728-1C1BFFCB7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0931890-4C59-4F71-9BB2-2348D404E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6521E-F859-4171-8786-37566BEA32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10254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16CAB0-7FD5-40ED-A4DC-C3D2D1582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3739A9A-B681-47FC-9994-511FC284ADE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2C62E31-DEA2-4071-820C-62C4F5E1E1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6CD3C0B-3EF0-4BB3-996A-48A80F40B6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0B91EF-48AA-40DB-BCDE-DB40901D74AC}" type="datetimeFigureOut">
              <a:rPr lang="ko-KR" altLang="en-US" smtClean="0"/>
              <a:t>2020-04-03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7EA384A-9A85-4AF9-B970-CB21DC8E6D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15FB880-3E19-42D1-808F-45CCD01BF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6521E-F859-4171-8786-37566BEA32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84103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33364A8-A224-4A85-B7E4-AA4F90635D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0E68BD9-641B-4F4B-923E-5CA970332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2670BA-2E7C-4710-9663-E9AC5A26DC9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0B91EF-48AA-40DB-BCDE-DB40901D74AC}" type="datetimeFigureOut">
              <a:rPr lang="ko-KR" altLang="en-US" smtClean="0"/>
              <a:t>2020-04-03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A3990F2-73C9-4498-B3BA-A67D8B7CB2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29CB5D4-17ED-4F61-B84C-1A7B4C9D19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36521E-F859-4171-8786-37566BEA32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04235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17" Type="http://schemas.openxmlformats.org/officeDocument/2006/relationships/image" Target="../media/image32.png"/><Relationship Id="rId2" Type="http://schemas.openxmlformats.org/officeDocument/2006/relationships/image" Target="../media/image17.png"/><Relationship Id="rId16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5" Type="http://schemas.openxmlformats.org/officeDocument/2006/relationships/image" Target="../media/image3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Relationship Id="rId1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10" Type="http://schemas.openxmlformats.org/officeDocument/2006/relationships/image" Target="../media/image53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8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30BBAF9-11F6-4EB2-B48F-D5356869E8F2}"/>
              </a:ext>
            </a:extLst>
          </p:cNvPr>
          <p:cNvSpPr txBox="1"/>
          <p:nvPr/>
        </p:nvSpPr>
        <p:spPr>
          <a:xfrm>
            <a:off x="2892239" y="2423346"/>
            <a:ext cx="640752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000" dirty="0" err="1"/>
              <a:t>출결버스</a:t>
            </a:r>
            <a:r>
              <a:rPr lang="ko-KR" altLang="en-US" sz="5000" dirty="0"/>
              <a:t> 관리자화면 </a:t>
            </a:r>
            <a:endParaRPr lang="en-US" altLang="ko-KR" sz="5000" dirty="0"/>
          </a:p>
          <a:p>
            <a:pPr algn="ctr"/>
            <a:endParaRPr lang="en-US" altLang="ko-KR" sz="2000" dirty="0"/>
          </a:p>
          <a:p>
            <a:pPr algn="ctr"/>
            <a:r>
              <a:rPr lang="en-US" altLang="ko-KR" sz="2000" dirty="0"/>
              <a:t>jaehee23</a:t>
            </a:r>
            <a:r>
              <a:rPr lang="ko-KR" altLang="en-US" sz="2000" dirty="0"/>
              <a:t> </a:t>
            </a:r>
            <a:r>
              <a:rPr lang="en-US" altLang="ko-KR" sz="2000" dirty="0"/>
              <a:t>/</a:t>
            </a:r>
            <a:r>
              <a:rPr lang="ko-KR" altLang="en-US" sz="2000" dirty="0"/>
              <a:t> </a:t>
            </a:r>
            <a:r>
              <a:rPr lang="en-US" altLang="ko-KR" sz="2000" dirty="0"/>
              <a:t>alan1234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8603970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7AC33644-1080-471B-BB7F-6EBDC7265B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3517"/>
            <a:ext cx="12192000" cy="653096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81651AB-7095-4DB1-ABE1-BF06DD166B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857" r="53714"/>
          <a:stretch/>
        </p:blipFill>
        <p:spPr>
          <a:xfrm>
            <a:off x="1924593" y="2826765"/>
            <a:ext cx="3398900" cy="332306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237B737-A546-47F6-817C-321312F1D9C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571" t="-6832" r="53500" b="6832"/>
          <a:stretch/>
        </p:blipFill>
        <p:spPr>
          <a:xfrm>
            <a:off x="5191762" y="2826765"/>
            <a:ext cx="3353494" cy="3323065"/>
          </a:xfrm>
          <a:prstGeom prst="rect">
            <a:avLst/>
          </a:prstGeom>
        </p:spPr>
      </p:pic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50EF246D-EF00-47C9-ADA1-F68462E17B96}"/>
              </a:ext>
            </a:extLst>
          </p:cNvPr>
          <p:cNvCxnSpPr/>
          <p:nvPr/>
        </p:nvCxnSpPr>
        <p:spPr>
          <a:xfrm>
            <a:off x="1515291" y="2464526"/>
            <a:ext cx="696686" cy="4789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E1811764-02D8-48E9-87F3-B253EE4B358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8253" t="21836" r="56336" b="19167"/>
          <a:stretch/>
        </p:blipFill>
        <p:spPr>
          <a:xfrm>
            <a:off x="9099611" y="2704011"/>
            <a:ext cx="1878957" cy="3630968"/>
          </a:xfrm>
          <a:prstGeom prst="rect">
            <a:avLst/>
          </a:prstGeom>
        </p:spPr>
      </p:pic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616030A4-0A91-41FE-AAF3-CF6FA15E66BF}"/>
              </a:ext>
            </a:extLst>
          </p:cNvPr>
          <p:cNvCxnSpPr>
            <a:cxnSpLocks/>
          </p:cNvCxnSpPr>
          <p:nvPr/>
        </p:nvCxnSpPr>
        <p:spPr>
          <a:xfrm>
            <a:off x="1863634" y="2464526"/>
            <a:ext cx="7875170" cy="3622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24532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AF2CF6DD-B045-4F28-8D23-0F59242181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20" t="29168" r="69855" b="61011"/>
          <a:stretch/>
        </p:blipFill>
        <p:spPr>
          <a:xfrm>
            <a:off x="288524" y="430932"/>
            <a:ext cx="2539014" cy="64141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77C09F3-836A-42D6-BE02-3B42FE336C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856" t="28299" r="68828" b="61506"/>
          <a:stretch/>
        </p:blipFill>
        <p:spPr>
          <a:xfrm>
            <a:off x="288524" y="1519853"/>
            <a:ext cx="2476870" cy="66582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3BEABF4-8352-469C-AEC9-0A663AB3B59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261" t="29006" r="68914" b="60800"/>
          <a:stretch/>
        </p:blipFill>
        <p:spPr>
          <a:xfrm>
            <a:off x="288524" y="2633188"/>
            <a:ext cx="2539014" cy="66582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5BBFB36-E65E-4183-ACFF-6BAFA7ED0B5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680" t="29123" r="68494" b="61056"/>
          <a:stretch/>
        </p:blipFill>
        <p:spPr>
          <a:xfrm>
            <a:off x="288524" y="3746522"/>
            <a:ext cx="2539014" cy="64141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E32DEDF-3723-447A-BDAE-4A04CD7A8F1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0740" t="29916" r="68435" b="60977"/>
          <a:stretch/>
        </p:blipFill>
        <p:spPr>
          <a:xfrm>
            <a:off x="288524" y="4835442"/>
            <a:ext cx="2539014" cy="59480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0260860-9D25-4F74-9372-0E02392F308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0437" t="29078" r="68738" b="61815"/>
          <a:stretch/>
        </p:blipFill>
        <p:spPr>
          <a:xfrm>
            <a:off x="288524" y="5877754"/>
            <a:ext cx="2539014" cy="59480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E1C486D-DB60-492E-BB0E-C25364D8B5C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0716" t="29735" r="69697" b="60070"/>
          <a:stretch/>
        </p:blipFill>
        <p:spPr>
          <a:xfrm>
            <a:off x="6189214" y="406519"/>
            <a:ext cx="2388094" cy="66582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8BC5BC9-007D-4ED9-9D07-4BF8D3309698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0703" t="28624" r="68617" b="60229"/>
          <a:stretch/>
        </p:blipFill>
        <p:spPr>
          <a:xfrm>
            <a:off x="6189214" y="1768539"/>
            <a:ext cx="2521260" cy="72796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D12D944-96F2-4964-9364-CE47D6799956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0837" t="28874" r="69357" b="61339"/>
          <a:stretch/>
        </p:blipFill>
        <p:spPr>
          <a:xfrm>
            <a:off x="6189214" y="3192702"/>
            <a:ext cx="2414727" cy="63919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F5B266F-A00B-45A2-AEF5-5CA96289F8B1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10243" t="29259" r="69077" b="61362"/>
          <a:stretch/>
        </p:blipFill>
        <p:spPr>
          <a:xfrm>
            <a:off x="6189214" y="4528088"/>
            <a:ext cx="2521258" cy="61255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CBD879A-C2B8-4893-BC07-F8FE12B8EB10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11396" t="28998" r="68580" b="61113"/>
          <a:stretch/>
        </p:blipFill>
        <p:spPr>
          <a:xfrm>
            <a:off x="6189214" y="5836841"/>
            <a:ext cx="2441361" cy="64585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447A4BD-3E30-4141-9BD7-801965B20BBB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10995" t="19357" r="64393" b="64987"/>
          <a:stretch/>
        </p:blipFill>
        <p:spPr>
          <a:xfrm>
            <a:off x="2975500" y="4579140"/>
            <a:ext cx="3000653" cy="102248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CEC68F5-1B7B-4EF6-B23D-56AF7A3CB0F6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41796" t="2506" r="41529" b="83386"/>
          <a:stretch/>
        </p:blipFill>
        <p:spPr>
          <a:xfrm>
            <a:off x="2975500" y="5814874"/>
            <a:ext cx="2032987" cy="86824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7825DB74-D4B2-45DB-8DD6-269CF5AA285B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41651" t="2795" r="41747" b="78164"/>
          <a:stretch/>
        </p:blipFill>
        <p:spPr>
          <a:xfrm>
            <a:off x="8993077" y="1560619"/>
            <a:ext cx="2024110" cy="1171853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ADED89E9-B5DA-4D42-A9CE-2CAD4B0B42CD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l="41796" t="2362" r="41602" b="77299"/>
          <a:stretch/>
        </p:blipFill>
        <p:spPr>
          <a:xfrm>
            <a:off x="8993077" y="2959443"/>
            <a:ext cx="2024111" cy="1251751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439F9B3F-E8E8-43BB-9A3E-B78B4BCCD660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l="41080" t="2650" r="41238" b="71749"/>
          <a:stretch/>
        </p:blipFill>
        <p:spPr>
          <a:xfrm>
            <a:off x="8993077" y="4261203"/>
            <a:ext cx="2155794" cy="1575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4532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AD1550D1-8368-4B14-9A76-05ED38D906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3517"/>
            <a:ext cx="12192000" cy="6530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7220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68D73429-0517-4928-ADA3-81217E7F00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3517"/>
            <a:ext cx="12192000" cy="6530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4699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007774A4-A8A0-44C6-B868-602F6BDFE0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3517"/>
            <a:ext cx="12192000" cy="653096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5BAD139-3E65-4B9A-AE2F-A5C28B84C5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535" t="21031" r="77107" b="69902"/>
          <a:stretch/>
        </p:blipFill>
        <p:spPr>
          <a:xfrm>
            <a:off x="1314994" y="2229394"/>
            <a:ext cx="1506583" cy="592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6595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F003D757-0E52-413D-A6BA-C5BE575C15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3517"/>
            <a:ext cx="12192000" cy="653096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D6DA65D-F808-43E8-A647-45BD13C18F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233994"/>
            <a:ext cx="4800056" cy="3134965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AB667FA-9BCF-4FF6-AC2C-77B24EB9754E}"/>
              </a:ext>
            </a:extLst>
          </p:cNvPr>
          <p:cNvCxnSpPr/>
          <p:nvPr/>
        </p:nvCxnSpPr>
        <p:spPr>
          <a:xfrm>
            <a:off x="3762103" y="2072640"/>
            <a:ext cx="2595154" cy="17155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2789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7B2F26AD-1FD4-4326-AB6B-0A1C671B0F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3517"/>
            <a:ext cx="12192000" cy="6530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5491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903ED5C-4BD0-4EBC-A210-2FF2D54583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1786"/>
            <a:ext cx="12192000" cy="615442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5885E06F-1D2E-4C92-A648-8690F42F51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0021" y="2281646"/>
            <a:ext cx="1055979" cy="376102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6BA18A0E-B988-42C7-8E3E-09268562A502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4162697" y="2469697"/>
            <a:ext cx="8773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B08B9A3D-C3AC-4E95-AF75-F900868C15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8010" y="1046118"/>
            <a:ext cx="4505668" cy="913311"/>
          </a:xfrm>
          <a:prstGeom prst="rect">
            <a:avLst/>
          </a:prstGeom>
        </p:spPr>
      </p:pic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8581DB46-FF45-4669-8818-BF18844F6140}"/>
              </a:ext>
            </a:extLst>
          </p:cNvPr>
          <p:cNvCxnSpPr/>
          <p:nvPr/>
        </p:nvCxnSpPr>
        <p:spPr>
          <a:xfrm flipV="1">
            <a:off x="4955177" y="1471749"/>
            <a:ext cx="522514" cy="1915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24071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DA1CD59-6F5C-4380-9106-C963B23641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1786"/>
            <a:ext cx="12192000" cy="6154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287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720786DE-4B1B-45D2-BE7F-084253CC69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1786"/>
            <a:ext cx="12192000" cy="6154428"/>
          </a:xfrm>
          <a:prstGeom prst="rect">
            <a:avLst/>
          </a:prstGeom>
        </p:spPr>
      </p:pic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B8818CF0-BADD-408C-9660-E47B4BFE4362}"/>
              </a:ext>
            </a:extLst>
          </p:cNvPr>
          <p:cNvCxnSpPr/>
          <p:nvPr/>
        </p:nvCxnSpPr>
        <p:spPr>
          <a:xfrm flipV="1">
            <a:off x="1506583" y="1393371"/>
            <a:ext cx="3875314" cy="19507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6024A8C1-B709-49D6-9CC8-A97BE856DAFB}"/>
              </a:ext>
            </a:extLst>
          </p:cNvPr>
          <p:cNvCxnSpPr/>
          <p:nvPr/>
        </p:nvCxnSpPr>
        <p:spPr>
          <a:xfrm flipV="1">
            <a:off x="1658983" y="1545771"/>
            <a:ext cx="3875314" cy="19507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43136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D3FEFF5-62AF-4B9D-B1E1-513199AB8E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24" y="0"/>
            <a:ext cx="120367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7513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5069633-69B4-42C9-9E05-9A6BAB2D34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903" t="43184" r="79466" b="46574"/>
          <a:stretch/>
        </p:blipFill>
        <p:spPr>
          <a:xfrm>
            <a:off x="603681" y="506027"/>
            <a:ext cx="1296141" cy="63031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1C9209F-9679-4299-847C-B58CD0DFDD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401" t="42583" r="77779" b="47175"/>
          <a:stretch/>
        </p:blipFill>
        <p:spPr>
          <a:xfrm>
            <a:off x="551927" y="1545065"/>
            <a:ext cx="1441209" cy="63031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586A656-C18C-499A-B634-5928CEC3682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753" t="43136" r="78107" b="47488"/>
          <a:stretch/>
        </p:blipFill>
        <p:spPr>
          <a:xfrm>
            <a:off x="603681" y="2645903"/>
            <a:ext cx="1358283" cy="57704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BEE4CEE-BAC2-4EC5-8A70-930D921B9CC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4478" t="2477" r="34430" b="24288"/>
          <a:stretch/>
        </p:blipFill>
        <p:spPr>
          <a:xfrm>
            <a:off x="2309008" y="2645903"/>
            <a:ext cx="2575921" cy="306279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ED1348A-8E0A-4E4B-98FF-F22B9BC6DA5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0571" t="43809" r="78810" b="47248"/>
          <a:stretch/>
        </p:blipFill>
        <p:spPr>
          <a:xfrm>
            <a:off x="5550691" y="230819"/>
            <a:ext cx="1294697" cy="55041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FBF3AB3-1ACB-429E-9BC4-9CB97E18284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8483" t="2097" r="28265" b="28519"/>
          <a:stretch/>
        </p:blipFill>
        <p:spPr>
          <a:xfrm>
            <a:off x="7055139" y="230819"/>
            <a:ext cx="3574038" cy="289412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86860EE-EFA7-4AEC-A702-285C76A135D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1359" t="43473" r="78156" b="46430"/>
          <a:stretch/>
        </p:blipFill>
        <p:spPr>
          <a:xfrm>
            <a:off x="5655074" y="3739339"/>
            <a:ext cx="1278385" cy="62143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1050CD0-D644-4B0F-B24A-EA942596D720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0910" t="43449" r="78168" b="47319"/>
          <a:stretch/>
        </p:blipFill>
        <p:spPr>
          <a:xfrm>
            <a:off x="5601808" y="5298111"/>
            <a:ext cx="1331651" cy="56817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0DBD7A8-E228-4D36-ABBC-B13AAB941D65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41481" t="2458" r="41699" b="83550"/>
          <a:stretch/>
        </p:blipFill>
        <p:spPr>
          <a:xfrm>
            <a:off x="7081773" y="5151629"/>
            <a:ext cx="2050742" cy="861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4352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C2E5F00-9B8E-467B-86BA-B407805EEF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737" y="0"/>
            <a:ext cx="106705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0349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1C70B237-6BB3-43A6-A571-78A4A7D960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358" y="0"/>
            <a:ext cx="101812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6137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498F1AB5-8A7C-43BF-99F4-A79DE902B5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5818"/>
            <a:ext cx="12192000" cy="620636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1526304-EBB4-4F29-86F7-D831BEF7C8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750" t="29338" r="78250" b="61121"/>
          <a:stretch/>
        </p:blipFill>
        <p:spPr>
          <a:xfrm>
            <a:off x="1410789" y="4955178"/>
            <a:ext cx="1341120" cy="59218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7B15403-B220-41B5-9CB4-9329C3F6CE7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071" t="29467" r="78679" b="60991"/>
          <a:stretch/>
        </p:blipFill>
        <p:spPr>
          <a:xfrm>
            <a:off x="3270069" y="4955178"/>
            <a:ext cx="1249680" cy="59218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BE3B658-2D37-4385-8BE8-1059FEDB006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322" t="29899" r="78678" b="60559"/>
          <a:stretch/>
        </p:blipFill>
        <p:spPr>
          <a:xfrm>
            <a:off x="5037909" y="4955177"/>
            <a:ext cx="1341120" cy="592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3292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DFC8D0E8-289D-43CC-A61B-6BC5A9DA13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0271"/>
            <a:ext cx="12192000" cy="6537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1606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EE6F82CE-2B07-45A9-AF8F-D1535B6759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1786"/>
            <a:ext cx="12192000" cy="6154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8200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8077F397-0849-4D35-9CEE-3E0CF2A25E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4503" y="351786"/>
            <a:ext cx="12192000" cy="615442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F2773FD-33B1-455A-82EB-EA6047E964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892" t="16287" r="70393" b="40555"/>
          <a:stretch/>
        </p:blipFill>
        <p:spPr>
          <a:xfrm>
            <a:off x="3709850" y="2891245"/>
            <a:ext cx="2281647" cy="2656115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E5836FD8-646A-4546-9F69-93D13FF9124C}"/>
              </a:ext>
            </a:extLst>
          </p:cNvPr>
          <p:cNvCxnSpPr>
            <a:cxnSpLocks/>
          </p:cNvCxnSpPr>
          <p:nvPr/>
        </p:nvCxnSpPr>
        <p:spPr>
          <a:xfrm>
            <a:off x="2133600" y="1733006"/>
            <a:ext cx="1680754" cy="18810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69213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048E40F-DEB7-437B-9311-3A6B188729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572" t="17490" r="12001" b="37088"/>
          <a:stretch/>
        </p:blipFill>
        <p:spPr>
          <a:xfrm>
            <a:off x="3413762" y="243841"/>
            <a:ext cx="7123612" cy="2795451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6FEFF99-F9EB-4702-A6DA-B29D97C934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606" t="17420" r="9109" b="27255"/>
          <a:stretch/>
        </p:blipFill>
        <p:spPr>
          <a:xfrm>
            <a:off x="3300549" y="3069770"/>
            <a:ext cx="7593874" cy="340505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2C8E73A-F953-40F4-A77F-D4B20123B8C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286" t="26831" r="83143" b="64255"/>
          <a:stretch/>
        </p:blipFill>
        <p:spPr>
          <a:xfrm>
            <a:off x="757645" y="783770"/>
            <a:ext cx="801190" cy="548641"/>
          </a:xfrm>
          <a:prstGeom prst="rect">
            <a:avLst/>
          </a:prstGeom>
        </p:spPr>
      </p:pic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37B52082-4D8B-46AC-AAB6-D3C473F37F65}"/>
              </a:ext>
            </a:extLst>
          </p:cNvPr>
          <p:cNvCxnSpPr/>
          <p:nvPr/>
        </p:nvCxnSpPr>
        <p:spPr>
          <a:xfrm>
            <a:off x="1654626" y="1010194"/>
            <a:ext cx="10885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01237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BC5B828A-872D-4BF8-AAF6-CB1066959D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819869" cy="68580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42BDA91-9FA2-4DA0-AC01-57D316E182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159" r="20131"/>
          <a:stretch/>
        </p:blipFill>
        <p:spPr>
          <a:xfrm>
            <a:off x="7950925" y="0"/>
            <a:ext cx="41191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6303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E7E2807-F70A-4E76-ACED-95F355FB2B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1786"/>
            <a:ext cx="12192000" cy="6154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6485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69D405B-B7CF-4462-91EA-F2E86654BE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661"/>
            <a:ext cx="12192000" cy="6764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8426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8E1162E6-F934-4C36-8322-7CCA19E884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659" y="0"/>
            <a:ext cx="109146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6853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8BA4E444-B089-429A-B178-D56C16B077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233" y="960075"/>
            <a:ext cx="11303534" cy="570593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B930FCF-92D7-4DF9-B8D4-782C926967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949" y="191988"/>
            <a:ext cx="3462938" cy="444657"/>
          </a:xfrm>
          <a:prstGeom prst="rect">
            <a:avLst/>
          </a:prstGeom>
        </p:spPr>
      </p:pic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85CC2788-20D3-4670-B7FA-5A70B1E48E4A}"/>
              </a:ext>
            </a:extLst>
          </p:cNvPr>
          <p:cNvCxnSpPr/>
          <p:nvPr/>
        </p:nvCxnSpPr>
        <p:spPr>
          <a:xfrm>
            <a:off x="3300549" y="705394"/>
            <a:ext cx="0" cy="2546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19660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4ABB68B7-2341-4371-B14A-0E96E247D2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5929" b="25202"/>
          <a:stretch/>
        </p:blipFill>
        <p:spPr>
          <a:xfrm>
            <a:off x="6008914" y="0"/>
            <a:ext cx="748937" cy="694546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D2344DD-0955-49A5-A70B-9AE46791F2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8593" y="229008"/>
            <a:ext cx="2095500" cy="6696075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FBDBD405-67C9-4B8D-9722-A5EA58E43A8B}"/>
              </a:ext>
            </a:extLst>
          </p:cNvPr>
          <p:cNvSpPr/>
          <p:nvPr/>
        </p:nvSpPr>
        <p:spPr>
          <a:xfrm>
            <a:off x="2133600" y="4328160"/>
            <a:ext cx="5172891" cy="4267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73174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6651650-6840-451B-8CB9-1ED1D3E5C5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016" y="0"/>
            <a:ext cx="11519968" cy="6858000"/>
          </a:xfrm>
          <a:prstGeom prst="rect">
            <a:avLst/>
          </a:prstGeom>
        </p:spPr>
      </p:pic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A52C388B-8CAB-4772-9D4A-002C89CB9B1D}"/>
              </a:ext>
            </a:extLst>
          </p:cNvPr>
          <p:cNvCxnSpPr/>
          <p:nvPr/>
        </p:nvCxnSpPr>
        <p:spPr>
          <a:xfrm flipH="1">
            <a:off x="4545874" y="1619794"/>
            <a:ext cx="4606835" cy="36053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90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2DF68B8F-F5A8-42DC-8CB1-D5A1A0BC60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1786"/>
            <a:ext cx="12192000" cy="6154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7048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869D855B-40D6-4222-A62D-CE30C843AA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1786"/>
            <a:ext cx="12192000" cy="615442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A935030-A945-4949-A585-6A8C2FEDD8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750" t="566" r="30750" b="69563"/>
          <a:stretch/>
        </p:blipFill>
        <p:spPr>
          <a:xfrm>
            <a:off x="1523999" y="2994839"/>
            <a:ext cx="4450080" cy="183842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0F769F46-D4BA-4155-BCA0-D5D22FF2E940}"/>
              </a:ext>
            </a:extLst>
          </p:cNvPr>
          <p:cNvCxnSpPr/>
          <p:nvPr/>
        </p:nvCxnSpPr>
        <p:spPr>
          <a:xfrm flipH="1">
            <a:off x="4432663" y="2055223"/>
            <a:ext cx="2290354" cy="14543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08252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73553BB6-54D6-4E1A-B170-71A8E64552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1786"/>
            <a:ext cx="12192000" cy="6154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5664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88093F70-2F17-4503-B577-D9AB5911C0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1786"/>
            <a:ext cx="12192000" cy="615442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6FA4938-804F-4F3D-BD52-18A34DC574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8869" y="3049304"/>
            <a:ext cx="8412480" cy="246273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3E7212B-7CE1-423D-951E-9E1D3EB4154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9388" b="33299"/>
          <a:stretch/>
        </p:blipFill>
        <p:spPr>
          <a:xfrm>
            <a:off x="1428205" y="4477308"/>
            <a:ext cx="3732257" cy="2380692"/>
          </a:xfrm>
          <a:prstGeom prst="rect">
            <a:avLst/>
          </a:prstGeom>
        </p:spPr>
      </p:pic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58ED8AD3-F32E-4C83-9A52-1B264799C01F}"/>
              </a:ext>
            </a:extLst>
          </p:cNvPr>
          <p:cNvCxnSpPr/>
          <p:nvPr/>
        </p:nvCxnSpPr>
        <p:spPr>
          <a:xfrm>
            <a:off x="1463040" y="2551611"/>
            <a:ext cx="69669" cy="7489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D71A1BC4-3768-4CCB-AA84-CE713AB174D9}"/>
              </a:ext>
            </a:extLst>
          </p:cNvPr>
          <p:cNvCxnSpPr/>
          <p:nvPr/>
        </p:nvCxnSpPr>
        <p:spPr>
          <a:xfrm flipH="1">
            <a:off x="2203269" y="1741714"/>
            <a:ext cx="1091064" cy="32570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30883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26E18F2B-93F3-41CB-9E42-6B764D8512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1786"/>
            <a:ext cx="12192000" cy="615442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7C88902-BFF5-4E1A-8BFD-E9C2E9F2BD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4331" y="3117336"/>
            <a:ext cx="10406742" cy="346199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D7007C22-F984-4405-8639-6C6087E6558F}"/>
              </a:ext>
            </a:extLst>
          </p:cNvPr>
          <p:cNvCxnSpPr>
            <a:cxnSpLocks/>
          </p:cNvCxnSpPr>
          <p:nvPr/>
        </p:nvCxnSpPr>
        <p:spPr>
          <a:xfrm>
            <a:off x="1689463" y="1793966"/>
            <a:ext cx="252548" cy="17591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00238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</TotalTime>
  <Words>5</Words>
  <Application>Microsoft Office PowerPoint</Application>
  <PresentationFormat>와이드스크린</PresentationFormat>
  <Paragraphs>3</Paragraphs>
  <Slides>32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35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황 재희</dc:creator>
  <cp:lastModifiedBy>황 재희</cp:lastModifiedBy>
  <cp:revision>13</cp:revision>
  <dcterms:created xsi:type="dcterms:W3CDTF">2020-04-03T05:59:40Z</dcterms:created>
  <dcterms:modified xsi:type="dcterms:W3CDTF">2020-04-03T06:57:13Z</dcterms:modified>
</cp:coreProperties>
</file>